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27CE0-9D7F-433E-A1E2-D7073F64F643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DF8B6-B2FE-4192-8D93-8E59CB06A67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889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DF8B6-B2FE-4192-8D93-8E59CB06A677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3441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DF8B6-B2FE-4192-8D93-8E59CB06A677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4420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DF8B6-B2FE-4192-8D93-8E59CB06A677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640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182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130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879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49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942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34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063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829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172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919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351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679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.guttenplag.wikia.com/wiki/GuttenPlag_Wik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1588354" y="1124744"/>
            <a:ext cx="589885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Schreib – Workshop</a:t>
            </a:r>
          </a:p>
          <a:p>
            <a:pPr algn="ctr"/>
            <a:endParaRPr lang="de-DE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de-DE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Teil 2</a:t>
            </a:r>
          </a:p>
        </p:txBody>
      </p:sp>
    </p:spTree>
    <p:extLst>
      <p:ext uri="{BB962C8B-B14F-4D97-AF65-F5344CB8AC3E}">
        <p14:creationId xmlns:p14="http://schemas.microsoft.com/office/powerpoint/2010/main" val="105720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443267" y="1124744"/>
            <a:ext cx="818903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Zitieren und paraphrasieren</a:t>
            </a:r>
          </a:p>
          <a:p>
            <a:pPr algn="ctr"/>
            <a:r>
              <a:rPr lang="de-DE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sind eine Grundhaltung.</a:t>
            </a:r>
          </a:p>
          <a:p>
            <a:pPr algn="ctr"/>
            <a:endParaRPr lang="de-DE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de-DE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Wie das gelebt wird, sagt</a:t>
            </a:r>
          </a:p>
          <a:p>
            <a:pPr algn="ctr"/>
            <a:r>
              <a:rPr lang="de-DE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viel über eine Person aus.</a:t>
            </a:r>
          </a:p>
        </p:txBody>
      </p:sp>
    </p:spTree>
    <p:extLst>
      <p:ext uri="{BB962C8B-B14F-4D97-AF65-F5344CB8AC3E}">
        <p14:creationId xmlns:p14="http://schemas.microsoft.com/office/powerpoint/2010/main" val="33244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920200" y="1124744"/>
            <a:ext cx="32351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Der Blender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55741"/>
            <a:ext cx="4099554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364088" y="2060848"/>
            <a:ext cx="33843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Karl-Theodor zu Guttenberg </a:t>
            </a:r>
          </a:p>
          <a:p>
            <a:endParaRPr lang="de-CH" sz="3200" dirty="0"/>
          </a:p>
          <a:p>
            <a:r>
              <a:rPr lang="de-CH" sz="3200" dirty="0" smtClean="0"/>
              <a:t>Ehemaliger </a:t>
            </a:r>
            <a:r>
              <a:rPr lang="de-CH" sz="3200" dirty="0" err="1" smtClean="0"/>
              <a:t>Vertei</a:t>
            </a:r>
            <a:r>
              <a:rPr lang="de-CH" sz="3200" dirty="0" smtClean="0"/>
              <a:t>-</a:t>
            </a:r>
          </a:p>
          <a:p>
            <a:r>
              <a:rPr lang="de-CH" sz="3200" dirty="0" err="1" smtClean="0"/>
              <a:t>digungsminister</a:t>
            </a:r>
            <a:r>
              <a:rPr lang="de-CH" sz="3200" dirty="0" smtClean="0"/>
              <a:t> D</a:t>
            </a:r>
          </a:p>
          <a:p>
            <a:endParaRPr lang="de-CH" sz="3200" dirty="0"/>
          </a:p>
          <a:p>
            <a:endParaRPr lang="de-CH" sz="3200" dirty="0" smtClean="0"/>
          </a:p>
        </p:txBody>
      </p:sp>
    </p:spTree>
    <p:extLst>
      <p:ext uri="{BB962C8B-B14F-4D97-AF65-F5344CB8AC3E}">
        <p14:creationId xmlns:p14="http://schemas.microsoft.com/office/powerpoint/2010/main" val="20501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975925" y="1124744"/>
            <a:ext cx="71237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Quellen ausweisen </a:t>
            </a:r>
            <a:r>
              <a:rPr lang="de-DE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heisst</a:t>
            </a:r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3568" y="2132856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200" dirty="0" smtClean="0"/>
              <a:t>Ehrlich, transparent  und nachvollziehbar mit Wissen und Information zu arbeiten.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200" dirty="0" smtClean="0"/>
              <a:t>Die Leistung anderen </a:t>
            </a:r>
            <a:r>
              <a:rPr lang="de-CH" sz="3200" dirty="0" smtClean="0"/>
              <a:t>anzuerkennen und zu würdigen.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200" dirty="0" smtClean="0"/>
              <a:t>Seinen Beitrag an die Wissenschaft klar abzugrenzen.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200" dirty="0" smtClean="0"/>
              <a:t>Wissen und intellektuelle Arbeit und Leistungen wertzuschätzen.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4742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408051" y="1124744"/>
            <a:ext cx="42594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Handwerkliches</a:t>
            </a:r>
            <a:endParaRPr lang="de-DE" sz="4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83568" y="2132856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200" dirty="0" smtClean="0"/>
              <a:t>Arbeiten Sie konsequent mit einem anerkannten System.</a:t>
            </a:r>
            <a:endParaRPr lang="de-CH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200" dirty="0" smtClean="0"/>
              <a:t>Fragen Sie bei Ihrem Referenten nach.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200" dirty="0" smtClean="0"/>
              <a:t>Nutzen Sie ein Verwaltungssystem für Quellen und das Erstellen von Literaturverzeichnissen (</a:t>
            </a:r>
            <a:r>
              <a:rPr lang="de-CH" sz="3200" dirty="0" err="1" smtClean="0"/>
              <a:t>BibTeX</a:t>
            </a:r>
            <a:r>
              <a:rPr lang="de-CH" sz="3200" dirty="0" smtClean="0"/>
              <a:t>, Word,…)</a:t>
            </a:r>
            <a:endParaRPr lang="de-CH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200" dirty="0" smtClean="0"/>
              <a:t>Sammeln Sie alle Quellen fortlaufend und legen Sie sie sicher ab.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7957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603090" y="1124744"/>
            <a:ext cx="1869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Ablauf</a:t>
            </a:r>
            <a:endParaRPr lang="de-DE" sz="4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Flussdiagramm: Alternativer Prozess 1"/>
          <p:cNvSpPr/>
          <p:nvPr/>
        </p:nvSpPr>
        <p:spPr>
          <a:xfrm>
            <a:off x="323528" y="2348880"/>
            <a:ext cx="2232248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Gedanke aufschreiben</a:t>
            </a:r>
            <a:endParaRPr lang="de-CH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Flussdiagramm: Verzweigung 9"/>
          <p:cNvSpPr/>
          <p:nvPr/>
        </p:nvSpPr>
        <p:spPr>
          <a:xfrm>
            <a:off x="3203848" y="2267726"/>
            <a:ext cx="2120980" cy="102640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stamm er von mir?</a:t>
            </a:r>
            <a:endParaRPr lang="de-CH" dirty="0"/>
          </a:p>
        </p:txBody>
      </p:sp>
      <p:cxnSp>
        <p:nvCxnSpPr>
          <p:cNvPr id="14" name="Gerade Verbindung mit Pfeil 13"/>
          <p:cNvCxnSpPr>
            <a:stCxn id="2" idx="3"/>
            <a:endCxn id="10" idx="1"/>
          </p:cNvCxnSpPr>
          <p:nvPr/>
        </p:nvCxnSpPr>
        <p:spPr>
          <a:xfrm>
            <a:off x="2555776" y="2780928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>
            <a:stCxn id="10" idx="2"/>
          </p:cNvCxnSpPr>
          <p:nvPr/>
        </p:nvCxnSpPr>
        <p:spPr>
          <a:xfrm>
            <a:off x="4264338" y="3294130"/>
            <a:ext cx="0" cy="71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 flipH="1">
            <a:off x="1439652" y="4005064"/>
            <a:ext cx="28246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endCxn id="2" idx="2"/>
          </p:cNvCxnSpPr>
          <p:nvPr/>
        </p:nvCxnSpPr>
        <p:spPr>
          <a:xfrm flipV="1">
            <a:off x="1439652" y="3212976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3844072" y="34214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Ja</a:t>
            </a:r>
            <a:endParaRPr lang="de-CH" dirty="0"/>
          </a:p>
        </p:txBody>
      </p:sp>
      <p:sp>
        <p:nvSpPr>
          <p:cNvPr id="25" name="Flussdiagramm: Verzweigung 24"/>
          <p:cNvSpPr/>
          <p:nvPr/>
        </p:nvSpPr>
        <p:spPr>
          <a:xfrm>
            <a:off x="5972900" y="2267726"/>
            <a:ext cx="2120980" cy="102640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ist er zitierfähig?</a:t>
            </a:r>
            <a:endParaRPr lang="de-CH" dirty="0"/>
          </a:p>
        </p:txBody>
      </p:sp>
      <p:cxnSp>
        <p:nvCxnSpPr>
          <p:cNvPr id="27" name="Gerade Verbindung mit Pfeil 26"/>
          <p:cNvCxnSpPr>
            <a:stCxn id="10" idx="3"/>
            <a:endCxn id="25" idx="1"/>
          </p:cNvCxnSpPr>
          <p:nvPr/>
        </p:nvCxnSpPr>
        <p:spPr>
          <a:xfrm>
            <a:off x="5324828" y="2780928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>
            <a:stCxn id="25" idx="2"/>
          </p:cNvCxnSpPr>
          <p:nvPr/>
        </p:nvCxnSpPr>
        <p:spPr>
          <a:xfrm>
            <a:off x="7033390" y="3294130"/>
            <a:ext cx="0" cy="71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>
            <a:off x="4264338" y="4005064"/>
            <a:ext cx="27690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25" idx="3"/>
          </p:cNvCxnSpPr>
          <p:nvPr/>
        </p:nvCxnSpPr>
        <p:spPr>
          <a:xfrm>
            <a:off x="8093880" y="2780928"/>
            <a:ext cx="294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>
            <a:off x="8388424" y="2780928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ussdiagramm: Alternativer Prozess 35"/>
          <p:cNvSpPr/>
          <p:nvPr/>
        </p:nvSpPr>
        <p:spPr>
          <a:xfrm>
            <a:off x="5852464" y="5013176"/>
            <a:ext cx="2232248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Quelle suchen</a:t>
            </a:r>
            <a:endParaRPr lang="de-CH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8" name="Gerade Verbindung mit Pfeil 37"/>
          <p:cNvCxnSpPr/>
          <p:nvPr/>
        </p:nvCxnSpPr>
        <p:spPr>
          <a:xfrm flipH="1">
            <a:off x="8084712" y="5445224"/>
            <a:ext cx="3037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ussdiagramm: Alternativer Prozess 39"/>
          <p:cNvSpPr/>
          <p:nvPr/>
        </p:nvSpPr>
        <p:spPr>
          <a:xfrm>
            <a:off x="2812514" y="5013176"/>
            <a:ext cx="2232248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Quelle zitieren</a:t>
            </a:r>
            <a:endParaRPr lang="de-CH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2" name="Gerade Verbindung mit Pfeil 41"/>
          <p:cNvCxnSpPr>
            <a:stCxn id="36" idx="1"/>
            <a:endCxn id="40" idx="3"/>
          </p:cNvCxnSpPr>
          <p:nvPr/>
        </p:nvCxnSpPr>
        <p:spPr>
          <a:xfrm flipH="1">
            <a:off x="5044762" y="5445224"/>
            <a:ext cx="8077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>
            <a:off x="1439652" y="4005064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/>
          <p:cNvCxnSpPr>
            <a:stCxn id="40" idx="1"/>
          </p:cNvCxnSpPr>
          <p:nvPr/>
        </p:nvCxnSpPr>
        <p:spPr>
          <a:xfrm flipH="1">
            <a:off x="1439652" y="5445224"/>
            <a:ext cx="13728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5324828" y="2388387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Nein</a:t>
            </a:r>
            <a:endParaRPr lang="de-CH" dirty="0"/>
          </a:p>
        </p:txBody>
      </p:sp>
      <p:sp>
        <p:nvSpPr>
          <p:cNvPr id="48" name="Textfeld 47"/>
          <p:cNvSpPr txBox="1"/>
          <p:nvPr/>
        </p:nvSpPr>
        <p:spPr>
          <a:xfrm>
            <a:off x="6382818" y="3421449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Nein</a:t>
            </a:r>
            <a:endParaRPr lang="de-CH" dirty="0"/>
          </a:p>
        </p:txBody>
      </p:sp>
      <p:sp>
        <p:nvSpPr>
          <p:cNvPr id="49" name="Textfeld 48"/>
          <p:cNvSpPr txBox="1"/>
          <p:nvPr/>
        </p:nvSpPr>
        <p:spPr>
          <a:xfrm>
            <a:off x="8049424" y="234888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Ja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1628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Bildschirmpräsentation (4:3)</PresentationFormat>
  <Paragraphs>36</Paragraphs>
  <Slides>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Jufer</dc:creator>
  <cp:lastModifiedBy>KSSEE Jufer Martin (LP)</cp:lastModifiedBy>
  <cp:revision>47</cp:revision>
  <dcterms:created xsi:type="dcterms:W3CDTF">2012-01-16T04:52:57Z</dcterms:created>
  <dcterms:modified xsi:type="dcterms:W3CDTF">2016-06-02T07:44:10Z</dcterms:modified>
</cp:coreProperties>
</file>